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lab 레트로라이프" charset="1" panose="02000600000000000000"/>
      <p:regular r:id="rId24"/>
    </p:embeddedFont>
    <p:embeddedFont>
      <p:font typeface="Source Han Sans KR Medium" charset="1" panose="020B0600000000000000"/>
      <p:regular r:id="rId25"/>
    </p:embeddedFont>
    <p:embeddedFont>
      <p:font typeface="Source Han Sans KR Bold" charset="1" panose="020B0800000000000000"/>
      <p:regular r:id="rId26"/>
    </p:embeddedFont>
    <p:embeddedFont>
      <p:font typeface="Source Han Sans KR" charset="1" panose="020B0400000000000000"/>
      <p:regular r:id="rId27"/>
    </p:embeddedFont>
    <p:embeddedFont>
      <p:font typeface="TT Commons Pro Bold" charset="1" panose="020B0103030102020204"/>
      <p:regular r:id="rId28"/>
    </p:embeddedFont>
    <p:embeddedFont>
      <p:font typeface="TT Commons Pro" charset="1" panose="020B01030301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6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8424" y="2577333"/>
            <a:ext cx="7471152" cy="853698"/>
            <a:chOff x="0" y="0"/>
            <a:chExt cx="4342650" cy="496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2650" cy="496217"/>
            </a:xfrm>
            <a:custGeom>
              <a:avLst/>
              <a:gdLst/>
              <a:ahLst/>
              <a:cxnLst/>
              <a:rect r="r" b="b" t="t" l="l"/>
              <a:pathLst>
                <a:path h="496217" w="4342650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anchor="ctr" rtlCol="false" tIns="24384" lIns="24384" bIns="24384" rIns="24384"/>
            <a:lstStyle/>
            <a:p>
              <a:pPr algn="ctr">
                <a:lnSpc>
                  <a:spcPts val="203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527263" y="9262552"/>
            <a:ext cx="64905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2927126" y="7414616"/>
            <a:ext cx="1955420" cy="1879884"/>
          </a:xfrm>
          <a:custGeom>
            <a:avLst/>
            <a:gdLst/>
            <a:ahLst/>
            <a:cxnLst/>
            <a:rect r="r" b="b" t="t" l="l"/>
            <a:pathLst>
              <a:path h="1879884" w="1955420">
                <a:moveTo>
                  <a:pt x="1955419" y="0"/>
                </a:moveTo>
                <a:lnTo>
                  <a:pt x="0" y="0"/>
                </a:lnTo>
                <a:lnTo>
                  <a:pt x="0" y="1879884"/>
                </a:lnTo>
                <a:lnTo>
                  <a:pt x="1955419" y="1879884"/>
                </a:lnTo>
                <a:lnTo>
                  <a:pt x="1955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1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229214"/>
            <a:ext cx="18288000" cy="66675"/>
            <a:chOff x="0" y="0"/>
            <a:chExt cx="24384000" cy="88900"/>
          </a:xfrm>
        </p:grpSpPr>
        <p:sp>
          <p:nvSpPr>
            <p:cNvPr name="AutoShape 8" id="8"/>
            <p:cNvSpPr/>
            <p:nvPr/>
          </p:nvSpPr>
          <p:spPr>
            <a:xfrm>
              <a:off x="6798664" y="44450"/>
              <a:ext cx="10468910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44450"/>
              <a:ext cx="1725809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9354267" y="44450"/>
              <a:ext cx="5029733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454045" y="7389377"/>
            <a:ext cx="1242510" cy="1852823"/>
          </a:xfrm>
          <a:custGeom>
            <a:avLst/>
            <a:gdLst/>
            <a:ahLst/>
            <a:cxnLst/>
            <a:rect r="r" b="b" t="t" l="l"/>
            <a:pathLst>
              <a:path h="1852823" w="1242510">
                <a:moveTo>
                  <a:pt x="0" y="0"/>
                </a:moveTo>
                <a:lnTo>
                  <a:pt x="1242510" y="0"/>
                </a:lnTo>
                <a:lnTo>
                  <a:pt x="1242510" y="1852823"/>
                </a:lnTo>
                <a:lnTo>
                  <a:pt x="0" y="185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41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1289" y="7334176"/>
            <a:ext cx="1311890" cy="1963225"/>
          </a:xfrm>
          <a:custGeom>
            <a:avLst/>
            <a:gdLst/>
            <a:ahLst/>
            <a:cxnLst/>
            <a:rect r="r" b="b" t="t" l="l"/>
            <a:pathLst>
              <a:path h="1963225" w="1311890">
                <a:moveTo>
                  <a:pt x="0" y="0"/>
                </a:moveTo>
                <a:lnTo>
                  <a:pt x="1311890" y="0"/>
                </a:lnTo>
                <a:lnTo>
                  <a:pt x="1311890" y="1963225"/>
                </a:lnTo>
                <a:lnTo>
                  <a:pt x="0" y="196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38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33775" y="7334176"/>
            <a:ext cx="2038248" cy="1960323"/>
          </a:xfrm>
          <a:custGeom>
            <a:avLst/>
            <a:gdLst/>
            <a:ahLst/>
            <a:cxnLst/>
            <a:rect r="r" b="b" t="t" l="l"/>
            <a:pathLst>
              <a:path h="1960323" w="2038248">
                <a:moveTo>
                  <a:pt x="0" y="0"/>
                </a:moveTo>
                <a:lnTo>
                  <a:pt x="2038248" y="0"/>
                </a:lnTo>
                <a:lnTo>
                  <a:pt x="2038248" y="1960324"/>
                </a:lnTo>
                <a:lnTo>
                  <a:pt x="0" y="196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397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96555" y="5439236"/>
            <a:ext cx="2101020" cy="1432513"/>
          </a:xfrm>
          <a:custGeom>
            <a:avLst/>
            <a:gdLst/>
            <a:ahLst/>
            <a:cxnLst/>
            <a:rect r="r" b="b" t="t" l="l"/>
            <a:pathLst>
              <a:path h="1432513" w="2101020">
                <a:moveTo>
                  <a:pt x="0" y="0"/>
                </a:moveTo>
                <a:lnTo>
                  <a:pt x="2101020" y="0"/>
                </a:lnTo>
                <a:lnTo>
                  <a:pt x="2101020" y="1432514"/>
                </a:lnTo>
                <a:lnTo>
                  <a:pt x="0" y="1432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2563179" y="7894012"/>
            <a:ext cx="618694" cy="1403389"/>
          </a:xfrm>
          <a:custGeom>
            <a:avLst/>
            <a:gdLst/>
            <a:ahLst/>
            <a:cxnLst/>
            <a:rect r="r" b="b" t="t" l="l"/>
            <a:pathLst>
              <a:path h="1403389" w="618694">
                <a:moveTo>
                  <a:pt x="618694" y="0"/>
                </a:moveTo>
                <a:lnTo>
                  <a:pt x="0" y="0"/>
                </a:lnTo>
                <a:lnTo>
                  <a:pt x="0" y="1403389"/>
                </a:lnTo>
                <a:lnTo>
                  <a:pt x="618694" y="1403389"/>
                </a:lnTo>
                <a:lnTo>
                  <a:pt x="6186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3053" t="0" r="-10963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52907" y="6129055"/>
            <a:ext cx="2109554" cy="1205121"/>
          </a:xfrm>
          <a:custGeom>
            <a:avLst/>
            <a:gdLst/>
            <a:ahLst/>
            <a:cxnLst/>
            <a:rect r="r" b="b" t="t" l="l"/>
            <a:pathLst>
              <a:path h="1205121" w="2109554">
                <a:moveTo>
                  <a:pt x="0" y="0"/>
                </a:moveTo>
                <a:lnTo>
                  <a:pt x="2109554" y="0"/>
                </a:lnTo>
                <a:lnTo>
                  <a:pt x="2109554" y="1205121"/>
                </a:lnTo>
                <a:lnTo>
                  <a:pt x="0" y="1205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9351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055690" y="6090437"/>
            <a:ext cx="1019610" cy="559150"/>
          </a:xfrm>
          <a:custGeom>
            <a:avLst/>
            <a:gdLst/>
            <a:ahLst/>
            <a:cxnLst/>
            <a:rect r="r" b="b" t="t" l="l"/>
            <a:pathLst>
              <a:path h="559150" w="1019610">
                <a:moveTo>
                  <a:pt x="1019610" y="0"/>
                </a:moveTo>
                <a:lnTo>
                  <a:pt x="0" y="0"/>
                </a:lnTo>
                <a:lnTo>
                  <a:pt x="0" y="559150"/>
                </a:lnTo>
                <a:lnTo>
                  <a:pt x="1019610" y="559150"/>
                </a:lnTo>
                <a:lnTo>
                  <a:pt x="101961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94351" b="-25634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70077" y="7934047"/>
            <a:ext cx="611684" cy="1323320"/>
          </a:xfrm>
          <a:custGeom>
            <a:avLst/>
            <a:gdLst/>
            <a:ahLst/>
            <a:cxnLst/>
            <a:rect r="r" b="b" t="t" l="l"/>
            <a:pathLst>
              <a:path h="1323320" w="611684">
                <a:moveTo>
                  <a:pt x="0" y="0"/>
                </a:moveTo>
                <a:lnTo>
                  <a:pt x="611683" y="0"/>
                </a:lnTo>
                <a:lnTo>
                  <a:pt x="611683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50178" r="-235127" b="-529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96605" y="7934047"/>
            <a:ext cx="611684" cy="1323320"/>
          </a:xfrm>
          <a:custGeom>
            <a:avLst/>
            <a:gdLst/>
            <a:ahLst/>
            <a:cxnLst/>
            <a:rect r="r" b="b" t="t" l="l"/>
            <a:pathLst>
              <a:path h="1323320" w="611684">
                <a:moveTo>
                  <a:pt x="0" y="0"/>
                </a:moveTo>
                <a:lnTo>
                  <a:pt x="611684" y="0"/>
                </a:lnTo>
                <a:lnTo>
                  <a:pt x="611684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50178" r="-235127" b="-529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86784" y="3939068"/>
            <a:ext cx="8114433" cy="252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가전제품 </a:t>
            </a:r>
          </a:p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렌탈서비스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01870" y="857885"/>
            <a:ext cx="5505459" cy="741680"/>
            <a:chOff x="0" y="0"/>
            <a:chExt cx="7340612" cy="988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43850"/>
              <a:ext cx="305656" cy="411657"/>
            </a:xfrm>
            <a:custGeom>
              <a:avLst/>
              <a:gdLst/>
              <a:ahLst/>
              <a:cxnLst/>
              <a:rect r="r" b="b" t="t" l="l"/>
              <a:pathLst>
                <a:path h="411657" w="305656">
                  <a:moveTo>
                    <a:pt x="0" y="0"/>
                  </a:moveTo>
                  <a:lnTo>
                    <a:pt x="305656" y="0"/>
                  </a:lnTo>
                  <a:lnTo>
                    <a:pt x="305656" y="411657"/>
                  </a:lnTo>
                  <a:lnTo>
                    <a:pt x="0" y="41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65892" y="-47625"/>
              <a:ext cx="6874719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 spc="-57" b="tru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조이름 : 동가네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 spc="-57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김성경,김희태,신태균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180683" y="2688721"/>
            <a:ext cx="5926634" cy="48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최종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31193" y="5143500"/>
            <a:ext cx="5048041" cy="1987556"/>
          </a:xfrm>
          <a:custGeom>
            <a:avLst/>
            <a:gdLst/>
            <a:ahLst/>
            <a:cxnLst/>
            <a:rect r="r" b="b" t="t" l="l"/>
            <a:pathLst>
              <a:path h="1987556" w="5048041">
                <a:moveTo>
                  <a:pt x="0" y="0"/>
                </a:moveTo>
                <a:lnTo>
                  <a:pt x="5048040" y="0"/>
                </a:lnTo>
                <a:lnTo>
                  <a:pt x="5048040" y="1987556"/>
                </a:lnTo>
                <a:lnTo>
                  <a:pt x="0" y="198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8066" y="3035943"/>
            <a:ext cx="11610366" cy="4095113"/>
          </a:xfrm>
          <a:custGeom>
            <a:avLst/>
            <a:gdLst/>
            <a:ahLst/>
            <a:cxnLst/>
            <a:rect r="r" b="b" t="t" l="l"/>
            <a:pathLst>
              <a:path h="4095113" w="11610366">
                <a:moveTo>
                  <a:pt x="0" y="0"/>
                </a:moveTo>
                <a:lnTo>
                  <a:pt x="11610366" y="0"/>
                </a:lnTo>
                <a:lnTo>
                  <a:pt x="11610366" y="4095113"/>
                </a:lnTo>
                <a:lnTo>
                  <a:pt x="0" y="409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81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824569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23566" y="2469703"/>
            <a:ext cx="9444025" cy="7252252"/>
            <a:chOff x="0" y="0"/>
            <a:chExt cx="2487315" cy="1910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7315" cy="1910058"/>
            </a:xfrm>
            <a:custGeom>
              <a:avLst/>
              <a:gdLst/>
              <a:ahLst/>
              <a:cxnLst/>
              <a:rect r="r" b="b" t="t" l="l"/>
              <a:pathLst>
                <a:path h="1910058" w="2487315">
                  <a:moveTo>
                    <a:pt x="9837" y="0"/>
                  </a:moveTo>
                  <a:lnTo>
                    <a:pt x="2477478" y="0"/>
                  </a:lnTo>
                  <a:cubicBezTo>
                    <a:pt x="2480087" y="0"/>
                    <a:pt x="2482589" y="1036"/>
                    <a:pt x="2484434" y="2881"/>
                  </a:cubicBezTo>
                  <a:cubicBezTo>
                    <a:pt x="2486279" y="4726"/>
                    <a:pt x="2487315" y="7228"/>
                    <a:pt x="2487315" y="9837"/>
                  </a:cubicBezTo>
                  <a:lnTo>
                    <a:pt x="2487315" y="1900221"/>
                  </a:lnTo>
                  <a:cubicBezTo>
                    <a:pt x="2487315" y="1905654"/>
                    <a:pt x="2482911" y="1910058"/>
                    <a:pt x="2477478" y="1910058"/>
                  </a:cubicBezTo>
                  <a:lnTo>
                    <a:pt x="9837" y="1910058"/>
                  </a:lnTo>
                  <a:cubicBezTo>
                    <a:pt x="7228" y="1910058"/>
                    <a:pt x="4726" y="1909022"/>
                    <a:pt x="2881" y="1907177"/>
                  </a:cubicBezTo>
                  <a:cubicBezTo>
                    <a:pt x="1036" y="1905332"/>
                    <a:pt x="0" y="1902830"/>
                    <a:pt x="0" y="1900221"/>
                  </a:cubicBezTo>
                  <a:lnTo>
                    <a:pt x="0" y="9837"/>
                  </a:lnTo>
                  <a:cubicBezTo>
                    <a:pt x="0" y="7228"/>
                    <a:pt x="1036" y="4726"/>
                    <a:pt x="2881" y="2881"/>
                  </a:cubicBezTo>
                  <a:cubicBezTo>
                    <a:pt x="4726" y="1036"/>
                    <a:pt x="7228" y="0"/>
                    <a:pt x="983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487315" cy="193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09488" y="2059629"/>
            <a:ext cx="210540" cy="217613"/>
          </a:xfrm>
          <a:custGeom>
            <a:avLst/>
            <a:gdLst/>
            <a:ahLst/>
            <a:cxnLst/>
            <a:rect r="r" b="b" t="t" l="l"/>
            <a:pathLst>
              <a:path h="217613" w="210540">
                <a:moveTo>
                  <a:pt x="0" y="0"/>
                </a:moveTo>
                <a:lnTo>
                  <a:pt x="210540" y="0"/>
                </a:lnTo>
                <a:lnTo>
                  <a:pt x="210540" y="217613"/>
                </a:lnTo>
                <a:lnTo>
                  <a:pt x="0" y="2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920474" y="2810642"/>
            <a:ext cx="8895132" cy="2926745"/>
          </a:xfrm>
          <a:custGeom>
            <a:avLst/>
            <a:gdLst/>
            <a:ahLst/>
            <a:cxnLst/>
            <a:rect r="r" b="b" t="t" l="l"/>
            <a:pathLst>
              <a:path h="2926745" w="8895132">
                <a:moveTo>
                  <a:pt x="0" y="0"/>
                </a:moveTo>
                <a:lnTo>
                  <a:pt x="8895132" y="0"/>
                </a:lnTo>
                <a:lnTo>
                  <a:pt x="8895132" y="2926744"/>
                </a:lnTo>
                <a:lnTo>
                  <a:pt x="0" y="292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1102" b="-13998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20474" y="5917700"/>
            <a:ext cx="8895132" cy="3462380"/>
          </a:xfrm>
          <a:custGeom>
            <a:avLst/>
            <a:gdLst/>
            <a:ahLst/>
            <a:cxnLst/>
            <a:rect r="r" b="b" t="t" l="l"/>
            <a:pathLst>
              <a:path h="3462380" w="8895132">
                <a:moveTo>
                  <a:pt x="0" y="0"/>
                </a:moveTo>
                <a:lnTo>
                  <a:pt x="8895132" y="0"/>
                </a:lnTo>
                <a:lnTo>
                  <a:pt x="8895132" y="3462380"/>
                </a:lnTo>
                <a:lnTo>
                  <a:pt x="0" y="346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33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1937" y="4065759"/>
            <a:ext cx="5065301" cy="39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AUTO_INCREMENT:</a:t>
            </a:r>
          </a:p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-해당 열에 자동으로 증가하는 값을 할당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23566" y="485919"/>
            <a:ext cx="944402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 테이블과 리뷰 테이블에 AUTO_INCREMENT 제약조건 등록</a:t>
            </a:r>
          </a:p>
          <a:p>
            <a:pPr algn="l"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INSERT 되면 자동으로 번호가 등록됨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이거 내용 정리좀 해줘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제약조건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49740" y="2429828"/>
            <a:ext cx="800100" cy="678180"/>
            <a:chOff x="0" y="0"/>
            <a:chExt cx="1066800" cy="9042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3180" y="49530"/>
              <a:ext cx="971550" cy="811530"/>
            </a:xfrm>
            <a:custGeom>
              <a:avLst/>
              <a:gdLst/>
              <a:ahLst/>
              <a:cxnLst/>
              <a:rect r="r" b="b" t="t" l="l"/>
              <a:pathLst>
                <a:path h="811530" w="971550">
                  <a:moveTo>
                    <a:pt x="154940" y="118110"/>
                  </a:moveTo>
                  <a:cubicBezTo>
                    <a:pt x="163830" y="259080"/>
                    <a:pt x="199390" y="340360"/>
                    <a:pt x="233680" y="411480"/>
                  </a:cubicBezTo>
                  <a:cubicBezTo>
                    <a:pt x="273050" y="494030"/>
                    <a:pt x="335280" y="666750"/>
                    <a:pt x="383540" y="666750"/>
                  </a:cubicBezTo>
                  <a:cubicBezTo>
                    <a:pt x="429260" y="666750"/>
                    <a:pt x="457200" y="519430"/>
                    <a:pt x="515620" y="433070"/>
                  </a:cubicBezTo>
                  <a:cubicBezTo>
                    <a:pt x="596900" y="312420"/>
                    <a:pt x="773430" y="74930"/>
                    <a:pt x="845820" y="24130"/>
                  </a:cubicBezTo>
                  <a:cubicBezTo>
                    <a:pt x="872490" y="5080"/>
                    <a:pt x="891540" y="0"/>
                    <a:pt x="910590" y="1270"/>
                  </a:cubicBezTo>
                  <a:cubicBezTo>
                    <a:pt x="925830" y="2540"/>
                    <a:pt x="941070" y="12700"/>
                    <a:pt x="951230" y="22860"/>
                  </a:cubicBezTo>
                  <a:cubicBezTo>
                    <a:pt x="961390" y="33020"/>
                    <a:pt x="970280" y="49530"/>
                    <a:pt x="971550" y="64770"/>
                  </a:cubicBezTo>
                  <a:cubicBezTo>
                    <a:pt x="971550" y="83820"/>
                    <a:pt x="961390" y="115570"/>
                    <a:pt x="946150" y="128270"/>
                  </a:cubicBezTo>
                  <a:cubicBezTo>
                    <a:pt x="932180" y="140970"/>
                    <a:pt x="899160" y="147320"/>
                    <a:pt x="880110" y="143510"/>
                  </a:cubicBezTo>
                  <a:cubicBezTo>
                    <a:pt x="864870" y="140970"/>
                    <a:pt x="850900" y="129540"/>
                    <a:pt x="842010" y="118110"/>
                  </a:cubicBezTo>
                  <a:cubicBezTo>
                    <a:pt x="833120" y="106680"/>
                    <a:pt x="825500" y="88900"/>
                    <a:pt x="826770" y="73660"/>
                  </a:cubicBezTo>
                  <a:cubicBezTo>
                    <a:pt x="828040" y="54610"/>
                    <a:pt x="843280" y="25400"/>
                    <a:pt x="858520" y="13970"/>
                  </a:cubicBezTo>
                  <a:cubicBezTo>
                    <a:pt x="869950" y="3810"/>
                    <a:pt x="887730" y="0"/>
                    <a:pt x="902970" y="1270"/>
                  </a:cubicBezTo>
                  <a:cubicBezTo>
                    <a:pt x="916940" y="1270"/>
                    <a:pt x="934720" y="6350"/>
                    <a:pt x="946150" y="17780"/>
                  </a:cubicBezTo>
                  <a:cubicBezTo>
                    <a:pt x="958850" y="30480"/>
                    <a:pt x="971550" y="62230"/>
                    <a:pt x="971550" y="80010"/>
                  </a:cubicBezTo>
                  <a:cubicBezTo>
                    <a:pt x="971550" y="96520"/>
                    <a:pt x="965200" y="102870"/>
                    <a:pt x="952500" y="123190"/>
                  </a:cubicBezTo>
                  <a:cubicBezTo>
                    <a:pt x="911860" y="187960"/>
                    <a:pt x="717550" y="383540"/>
                    <a:pt x="635000" y="499110"/>
                  </a:cubicBezTo>
                  <a:cubicBezTo>
                    <a:pt x="571500" y="589280"/>
                    <a:pt x="529590" y="701040"/>
                    <a:pt x="486410" y="751840"/>
                  </a:cubicBezTo>
                  <a:cubicBezTo>
                    <a:pt x="463550" y="778510"/>
                    <a:pt x="450850" y="797560"/>
                    <a:pt x="424180" y="803910"/>
                  </a:cubicBezTo>
                  <a:cubicBezTo>
                    <a:pt x="386080" y="811530"/>
                    <a:pt x="316230" y="792480"/>
                    <a:pt x="269240" y="755650"/>
                  </a:cubicBezTo>
                  <a:cubicBezTo>
                    <a:pt x="201930" y="701040"/>
                    <a:pt x="143510" y="551180"/>
                    <a:pt x="99060" y="453390"/>
                  </a:cubicBezTo>
                  <a:cubicBezTo>
                    <a:pt x="59690" y="369570"/>
                    <a:pt x="19050" y="275590"/>
                    <a:pt x="7620" y="209550"/>
                  </a:cubicBezTo>
                  <a:cubicBezTo>
                    <a:pt x="0" y="166370"/>
                    <a:pt x="0" y="127000"/>
                    <a:pt x="8890" y="100330"/>
                  </a:cubicBezTo>
                  <a:cubicBezTo>
                    <a:pt x="13970" y="81280"/>
                    <a:pt x="25400" y="66040"/>
                    <a:pt x="38100" y="55880"/>
                  </a:cubicBezTo>
                  <a:cubicBezTo>
                    <a:pt x="52070" y="46990"/>
                    <a:pt x="73660" y="41910"/>
                    <a:pt x="90170" y="44450"/>
                  </a:cubicBezTo>
                  <a:cubicBezTo>
                    <a:pt x="105410" y="45720"/>
                    <a:pt x="125730" y="55880"/>
                    <a:pt x="135890" y="68580"/>
                  </a:cubicBezTo>
                  <a:cubicBezTo>
                    <a:pt x="147320" y="80010"/>
                    <a:pt x="154940" y="118110"/>
                    <a:pt x="154940" y="1181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66872" y="5649278"/>
            <a:ext cx="799148" cy="633412"/>
            <a:chOff x="0" y="0"/>
            <a:chExt cx="1065530" cy="844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46990"/>
              <a:ext cx="970280" cy="749300"/>
            </a:xfrm>
            <a:custGeom>
              <a:avLst/>
              <a:gdLst/>
              <a:ahLst/>
              <a:cxnLst/>
              <a:rect r="r" b="b" t="t" l="l"/>
              <a:pathLst>
                <a:path h="749300" w="970280">
                  <a:moveTo>
                    <a:pt x="149860" y="97790"/>
                  </a:moveTo>
                  <a:cubicBezTo>
                    <a:pt x="247650" y="386080"/>
                    <a:pt x="300990" y="562610"/>
                    <a:pt x="353060" y="567690"/>
                  </a:cubicBezTo>
                  <a:cubicBezTo>
                    <a:pt x="401320" y="572770"/>
                    <a:pt x="448310" y="445770"/>
                    <a:pt x="513080" y="372110"/>
                  </a:cubicBezTo>
                  <a:cubicBezTo>
                    <a:pt x="601980" y="271780"/>
                    <a:pt x="772160" y="69850"/>
                    <a:pt x="843280" y="24130"/>
                  </a:cubicBezTo>
                  <a:cubicBezTo>
                    <a:pt x="871220" y="7620"/>
                    <a:pt x="889000" y="0"/>
                    <a:pt x="908050" y="3810"/>
                  </a:cubicBezTo>
                  <a:cubicBezTo>
                    <a:pt x="928370" y="7620"/>
                    <a:pt x="953770" y="27940"/>
                    <a:pt x="961390" y="45720"/>
                  </a:cubicBezTo>
                  <a:cubicBezTo>
                    <a:pt x="969010" y="64770"/>
                    <a:pt x="965200" y="96520"/>
                    <a:pt x="956310" y="113030"/>
                  </a:cubicBezTo>
                  <a:cubicBezTo>
                    <a:pt x="948690" y="127000"/>
                    <a:pt x="934720" y="137160"/>
                    <a:pt x="920750" y="142240"/>
                  </a:cubicBezTo>
                  <a:cubicBezTo>
                    <a:pt x="906780" y="147320"/>
                    <a:pt x="889000" y="149860"/>
                    <a:pt x="875030" y="144780"/>
                  </a:cubicBezTo>
                  <a:cubicBezTo>
                    <a:pt x="857250" y="137160"/>
                    <a:pt x="833120" y="115570"/>
                    <a:pt x="826770" y="96520"/>
                  </a:cubicBezTo>
                  <a:cubicBezTo>
                    <a:pt x="820420" y="77470"/>
                    <a:pt x="828040" y="45720"/>
                    <a:pt x="838200" y="30480"/>
                  </a:cubicBezTo>
                  <a:cubicBezTo>
                    <a:pt x="847090" y="17780"/>
                    <a:pt x="863600" y="8890"/>
                    <a:pt x="877570" y="5080"/>
                  </a:cubicBezTo>
                  <a:cubicBezTo>
                    <a:pt x="891540" y="1270"/>
                    <a:pt x="909320" y="1270"/>
                    <a:pt x="923290" y="8890"/>
                  </a:cubicBezTo>
                  <a:cubicBezTo>
                    <a:pt x="939800" y="17780"/>
                    <a:pt x="962660" y="41910"/>
                    <a:pt x="966470" y="60960"/>
                  </a:cubicBezTo>
                  <a:cubicBezTo>
                    <a:pt x="970280" y="80010"/>
                    <a:pt x="962660" y="97790"/>
                    <a:pt x="946150" y="125730"/>
                  </a:cubicBezTo>
                  <a:cubicBezTo>
                    <a:pt x="905510" y="198120"/>
                    <a:pt x="712470" y="360680"/>
                    <a:pt x="629920" y="462280"/>
                  </a:cubicBezTo>
                  <a:cubicBezTo>
                    <a:pt x="570230" y="535940"/>
                    <a:pt x="539750" y="617220"/>
                    <a:pt x="488950" y="665480"/>
                  </a:cubicBezTo>
                  <a:cubicBezTo>
                    <a:pt x="450850" y="703580"/>
                    <a:pt x="406400" y="742950"/>
                    <a:pt x="367030" y="746760"/>
                  </a:cubicBezTo>
                  <a:cubicBezTo>
                    <a:pt x="334010" y="749300"/>
                    <a:pt x="297180" y="727710"/>
                    <a:pt x="271780" y="708660"/>
                  </a:cubicBezTo>
                  <a:cubicBezTo>
                    <a:pt x="248920" y="690880"/>
                    <a:pt x="238760" y="669290"/>
                    <a:pt x="220980" y="641350"/>
                  </a:cubicBezTo>
                  <a:cubicBezTo>
                    <a:pt x="191770" y="598170"/>
                    <a:pt x="153670" y="528320"/>
                    <a:pt x="124460" y="467360"/>
                  </a:cubicBezTo>
                  <a:cubicBezTo>
                    <a:pt x="93980" y="403860"/>
                    <a:pt x="66040" y="326390"/>
                    <a:pt x="44450" y="267970"/>
                  </a:cubicBezTo>
                  <a:cubicBezTo>
                    <a:pt x="27940" y="220980"/>
                    <a:pt x="7620" y="175260"/>
                    <a:pt x="3810" y="140970"/>
                  </a:cubicBezTo>
                  <a:cubicBezTo>
                    <a:pt x="1270" y="119380"/>
                    <a:pt x="0" y="102870"/>
                    <a:pt x="7620" y="87630"/>
                  </a:cubicBezTo>
                  <a:cubicBezTo>
                    <a:pt x="13970" y="72390"/>
                    <a:pt x="31750" y="55880"/>
                    <a:pt x="45720" y="49530"/>
                  </a:cubicBezTo>
                  <a:cubicBezTo>
                    <a:pt x="57150" y="43180"/>
                    <a:pt x="69850" y="41910"/>
                    <a:pt x="82550" y="43180"/>
                  </a:cubicBezTo>
                  <a:cubicBezTo>
                    <a:pt x="93980" y="43180"/>
                    <a:pt x="106680" y="46990"/>
                    <a:pt x="116840" y="54610"/>
                  </a:cubicBezTo>
                  <a:cubicBezTo>
                    <a:pt x="129540" y="63500"/>
                    <a:pt x="149860" y="97790"/>
                    <a:pt x="149860" y="977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4058" y="1922005"/>
            <a:ext cx="1854031" cy="1705708"/>
          </a:xfrm>
          <a:custGeom>
            <a:avLst/>
            <a:gdLst/>
            <a:ahLst/>
            <a:cxnLst/>
            <a:rect r="r" b="b" t="t" l="l"/>
            <a:pathLst>
              <a:path h="1705708" w="1854031">
                <a:moveTo>
                  <a:pt x="0" y="0"/>
                </a:moveTo>
                <a:lnTo>
                  <a:pt x="1854031" y="0"/>
                </a:lnTo>
                <a:lnTo>
                  <a:pt x="1854031" y="1705708"/>
                </a:lnTo>
                <a:lnTo>
                  <a:pt x="0" y="1705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8119954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4065759"/>
            <a:ext cx="5065301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직원 웰빙을 위한 조직의 전폭적 지원 단계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</a:t>
            </a:r>
          </a:p>
        </p:txBody>
      </p:sp>
      <p:sp>
        <p:nvSpPr>
          <p:cNvPr name="AutoShape 6" id="6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548705" y="4564320"/>
            <a:ext cx="694264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직원의 행복과 건강에 더 중점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8705" y="6873686"/>
            <a:ext cx="694264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유연한 근무 환경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48705" y="5136918"/>
            <a:ext cx="694264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단계는 조직이 직원의 행복과 건강에 더 중점을 두고, 전폭적으로 그들의 웰빙을 지원하는 단계입니다. 신체적, 정신적, 사회적 측면에서 직원의 전반적인 만족도를 향상시키기 위한 종합적인 노력을 기울이는 것이 특징입니다.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8705" y="7446283"/>
            <a:ext cx="6942647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원격 근무 옵션, 유연한 근무 시간 등을 통해 직원들이 업무와 개인 생활을 조화롭게 유지할 수 있는 환경을 제공합니다.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9878" y="1922005"/>
            <a:ext cx="1815673" cy="1815673"/>
          </a:xfrm>
          <a:custGeom>
            <a:avLst/>
            <a:gdLst/>
            <a:ahLst/>
            <a:cxnLst/>
            <a:rect r="r" b="b" t="t" l="l"/>
            <a:pathLst>
              <a:path h="1815673" w="1815673">
                <a:moveTo>
                  <a:pt x="0" y="0"/>
                </a:moveTo>
                <a:lnTo>
                  <a:pt x="1815673" y="0"/>
                </a:lnTo>
                <a:lnTo>
                  <a:pt x="1815673" y="1815673"/>
                </a:lnTo>
                <a:lnTo>
                  <a:pt x="0" y="181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1937" y="4065759"/>
            <a:ext cx="4755947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자신의 생각을 자유롭게 개진할 수 있는 일하기 좋은 회사 단계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4</a:t>
            </a:r>
          </a:p>
        </p:txBody>
      </p:sp>
      <p:sp>
        <p:nvSpPr>
          <p:cNvPr name="AutoShape 5" id="5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48705" y="4564320"/>
            <a:ext cx="694264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자율성과 책임감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48705" y="6909163"/>
            <a:ext cx="694264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열린 소통과 투명한 조직 문화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8705" y="5136918"/>
            <a:ext cx="694264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직원들에게 업무 수행 방식과 일정에 대한 유연성을 제공하여 자율성을 높입니다. 직원들이 업무에 대한 책임을 느끼고 자기주도적으로 일할 수 있도록 지원합니다.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48705" y="7481760"/>
            <a:ext cx="694264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리더십에서부터 조직 전체에 이르는 개방적인 의사소통을 통해 직원들과의 신뢰를 구축합니다. 조직 내부의 의사결정 프로세스를 투명하게 전달하여 직원들이 조직의 방향성을 이해하고 공감할 수 있도록 합니다.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8119954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0316" y="3264553"/>
            <a:ext cx="6675708" cy="2515383"/>
            <a:chOff x="0" y="0"/>
            <a:chExt cx="1758211" cy="662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11975" y="3264553"/>
            <a:ext cx="6675708" cy="2515383"/>
            <a:chOff x="0" y="0"/>
            <a:chExt cx="1758211" cy="662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11975" y="6139395"/>
            <a:ext cx="6675708" cy="2515383"/>
            <a:chOff x="0" y="0"/>
            <a:chExt cx="1758211" cy="662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316" y="6139395"/>
            <a:ext cx="6675708" cy="2515383"/>
            <a:chOff x="0" y="0"/>
            <a:chExt cx="1758211" cy="662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062373" y="3984393"/>
            <a:ext cx="940752" cy="1075704"/>
          </a:xfrm>
          <a:custGeom>
            <a:avLst/>
            <a:gdLst/>
            <a:ahLst/>
            <a:cxnLst/>
            <a:rect r="r" b="b" t="t" l="l"/>
            <a:pathLst>
              <a:path h="1075704" w="940752">
                <a:moveTo>
                  <a:pt x="0" y="0"/>
                </a:moveTo>
                <a:lnTo>
                  <a:pt x="940752" y="0"/>
                </a:lnTo>
                <a:lnTo>
                  <a:pt x="940752" y="1075704"/>
                </a:lnTo>
                <a:lnTo>
                  <a:pt x="0" y="107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01180" y="4009889"/>
            <a:ext cx="1171707" cy="1024711"/>
          </a:xfrm>
          <a:custGeom>
            <a:avLst/>
            <a:gdLst/>
            <a:ahLst/>
            <a:cxnLst/>
            <a:rect r="r" b="b" t="t" l="l"/>
            <a:pathLst>
              <a:path h="1024711" w="1171707">
                <a:moveTo>
                  <a:pt x="0" y="0"/>
                </a:moveTo>
                <a:lnTo>
                  <a:pt x="1171707" y="0"/>
                </a:lnTo>
                <a:lnTo>
                  <a:pt x="1171707" y="1024712"/>
                </a:lnTo>
                <a:lnTo>
                  <a:pt x="0" y="1024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77976" y="6904852"/>
            <a:ext cx="1109547" cy="984471"/>
          </a:xfrm>
          <a:custGeom>
            <a:avLst/>
            <a:gdLst/>
            <a:ahLst/>
            <a:cxnLst/>
            <a:rect r="r" b="b" t="t" l="l"/>
            <a:pathLst>
              <a:path h="984471" w="1109547">
                <a:moveTo>
                  <a:pt x="0" y="0"/>
                </a:moveTo>
                <a:lnTo>
                  <a:pt x="1109547" y="0"/>
                </a:lnTo>
                <a:lnTo>
                  <a:pt x="1109547" y="984471"/>
                </a:lnTo>
                <a:lnTo>
                  <a:pt x="0" y="984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77203" y="6894672"/>
            <a:ext cx="1019661" cy="1004829"/>
          </a:xfrm>
          <a:custGeom>
            <a:avLst/>
            <a:gdLst/>
            <a:ahLst/>
            <a:cxnLst/>
            <a:rect r="r" b="b" t="t" l="l"/>
            <a:pathLst>
              <a:path h="1004829" w="1019661">
                <a:moveTo>
                  <a:pt x="0" y="0"/>
                </a:moveTo>
                <a:lnTo>
                  <a:pt x="1019661" y="0"/>
                </a:lnTo>
                <a:lnTo>
                  <a:pt x="1019661" y="1004830"/>
                </a:lnTo>
                <a:lnTo>
                  <a:pt x="0" y="100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604587" y="3819635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경영진의 지원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92453" y="3819635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성장 기회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92453" y="6694477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신뢰의 리더십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01512" y="4370145"/>
            <a:ext cx="374565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좋은 기업 문화를 만들기 위해서는 경영진이 직원들과 조직의 목표를 공유하고 투명한 의사소통을 통해 신뢰를 형성해야 합니다.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89378" y="4370145"/>
            <a:ext cx="374565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직원들에게는 지속적인 교육 및 트레이닝 기회를 제공하여 자기계발과 전문성 향상을 도모해야 합니다.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9378" y="7244987"/>
            <a:ext cx="374565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성과에 대한 공정한 평가와 인센티브는 리더십과 직원 간의 신뢰를 강화하고 조직의 긍정적인 에너지를 촉진합니다.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04587" y="6694477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긍정적 업무 환경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01512" y="7244987"/>
            <a:ext cx="374565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업무의 과다한 부하는 스트레스를 유발하므로, 리더는 업무 부하를 고르게 분배하고 효율적인 업무 프로세스를 도입해야 합니다.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96655" y="1626909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좋은 기업 문화를 만드는 필수 요소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600950" y="5604396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75097" y="560439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26803" y="5604396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98445" y="3070545"/>
            <a:ext cx="849111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-10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직원들은 개개인에 맞추어진 자율성이 보장된 의미 있는 일을 중요하게 생각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96655" y="1626909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직원만족을 위한 3요소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5217" y="6394980"/>
            <a:ext cx="19258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자율성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1071" y="6394980"/>
            <a:ext cx="19258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924" y="6394980"/>
            <a:ext cx="19258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팀워크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7565" y="7006814"/>
            <a:ext cx="174116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일을 자율적으로 할 때 창의성이 생겨납니다.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81071" y="7006814"/>
            <a:ext cx="192585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금전적 보상 이상의 의미를 느낄 때 행복도가 올라갑니다.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48362" y="7006814"/>
            <a:ext cx="184298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경쟁이 아닌 협동을 할 수 있는 환경이 중요합니다.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16147" y="2323305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6147" y="4088275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6147" y="5853246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6147" y="3205790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6147" y="4970761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6147" y="6735731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6147" y="7618216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1937" y="4065759"/>
            <a:ext cx="5065301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긍정적인 기업문화 구축에 참고할 수 있는 지침은 다음과 같습니다.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구체적인 지침들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9080" y="2278574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명확하고 투명한 목표를 만들고 공유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9080" y="4043544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?자유롭게 의견을 표현하는 유연한 분위기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9080" y="6691000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조직의 목표와 개인의 목표가 조화를 이루는 환경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9080" y="3161059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?명확한 기준에 의한 투명하고 민첩한 성과관리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9080" y="5808514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자율적인 학습을 할 수 있는 성장기회의 보장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9080" y="4926029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서로를 배려하며 인간적으로 존중하는 문화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39080" y="7573485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투명하고 정직한 정보 공유와 피드백 수용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30294" y="4565655"/>
            <a:ext cx="885825" cy="885825"/>
          </a:xfrm>
          <a:custGeom>
            <a:avLst/>
            <a:gdLst/>
            <a:ahLst/>
            <a:cxnLst/>
            <a:rect r="r" b="b" t="t" l="l"/>
            <a:pathLst>
              <a:path h="885825" w="885825">
                <a:moveTo>
                  <a:pt x="0" y="0"/>
                </a:moveTo>
                <a:lnTo>
                  <a:pt x="885825" y="0"/>
                </a:lnTo>
                <a:lnTo>
                  <a:pt x="885825" y="885824"/>
                </a:lnTo>
                <a:lnTo>
                  <a:pt x="0" y="88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8119954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1937" y="5346907"/>
            <a:ext cx="2170319" cy="2162427"/>
          </a:xfrm>
          <a:custGeom>
            <a:avLst/>
            <a:gdLst/>
            <a:ahLst/>
            <a:cxnLst/>
            <a:rect r="r" b="b" t="t" l="l"/>
            <a:pathLst>
              <a:path h="2162427" w="2170319">
                <a:moveTo>
                  <a:pt x="0" y="0"/>
                </a:moveTo>
                <a:lnTo>
                  <a:pt x="2170319" y="0"/>
                </a:lnTo>
                <a:lnTo>
                  <a:pt x="2170319" y="2162427"/>
                </a:lnTo>
                <a:lnTo>
                  <a:pt x="0" y="2162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61241" y="2915588"/>
            <a:ext cx="823929" cy="588080"/>
          </a:xfrm>
          <a:custGeom>
            <a:avLst/>
            <a:gdLst/>
            <a:ahLst/>
            <a:cxnLst/>
            <a:rect r="r" b="b" t="t" l="l"/>
            <a:pathLst>
              <a:path h="588080" w="823929">
                <a:moveTo>
                  <a:pt x="0" y="0"/>
                </a:moveTo>
                <a:lnTo>
                  <a:pt x="823930" y="0"/>
                </a:lnTo>
                <a:lnTo>
                  <a:pt x="823930" y="588080"/>
                </a:lnTo>
                <a:lnTo>
                  <a:pt x="0" y="588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1937" y="4056234"/>
            <a:ext cx="5065301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 spc="-10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자유롭게 질문해주세요.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질의 응답 및 연락처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30294" y="6456909"/>
            <a:ext cx="6700194" cy="1052425"/>
            <a:chOff x="0" y="0"/>
            <a:chExt cx="1764660" cy="2771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64660" cy="277182"/>
            </a:xfrm>
            <a:custGeom>
              <a:avLst/>
              <a:gdLst/>
              <a:ahLst/>
              <a:cxnLst/>
              <a:rect r="r" b="b" t="t" l="l"/>
              <a:pathLst>
                <a:path h="277182" w="1764660">
                  <a:moveTo>
                    <a:pt x="17332" y="0"/>
                  </a:moveTo>
                  <a:lnTo>
                    <a:pt x="1747328" y="0"/>
                  </a:lnTo>
                  <a:cubicBezTo>
                    <a:pt x="1751925" y="0"/>
                    <a:pt x="1756333" y="1826"/>
                    <a:pt x="1759584" y="5076"/>
                  </a:cubicBezTo>
                  <a:cubicBezTo>
                    <a:pt x="1762834" y="8327"/>
                    <a:pt x="1764660" y="12735"/>
                    <a:pt x="1764660" y="17332"/>
                  </a:cubicBezTo>
                  <a:lnTo>
                    <a:pt x="1764660" y="259850"/>
                  </a:lnTo>
                  <a:cubicBezTo>
                    <a:pt x="1764660" y="264447"/>
                    <a:pt x="1762834" y="268855"/>
                    <a:pt x="1759584" y="272106"/>
                  </a:cubicBezTo>
                  <a:cubicBezTo>
                    <a:pt x="1756333" y="275356"/>
                    <a:pt x="1751925" y="277182"/>
                    <a:pt x="1747328" y="277182"/>
                  </a:cubicBezTo>
                  <a:lnTo>
                    <a:pt x="17332" y="277182"/>
                  </a:lnTo>
                  <a:cubicBezTo>
                    <a:pt x="12735" y="277182"/>
                    <a:pt x="8327" y="275356"/>
                    <a:pt x="5076" y="272106"/>
                  </a:cubicBezTo>
                  <a:cubicBezTo>
                    <a:pt x="1826" y="268855"/>
                    <a:pt x="0" y="264447"/>
                    <a:pt x="0" y="259850"/>
                  </a:cubicBezTo>
                  <a:lnTo>
                    <a:pt x="0" y="17332"/>
                  </a:lnTo>
                  <a:cubicBezTo>
                    <a:pt x="0" y="12735"/>
                    <a:pt x="1826" y="8327"/>
                    <a:pt x="5076" y="5076"/>
                  </a:cubicBezTo>
                  <a:cubicBezTo>
                    <a:pt x="8327" y="1826"/>
                    <a:pt x="12735" y="0"/>
                    <a:pt x="173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64660" cy="30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073206" y="6770628"/>
            <a:ext cx="5886592" cy="33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1895" spc="-56" b="true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더 궁금하신 점은 위 연락처와 홈페이지를 참고해주세요.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1076" y="3234153"/>
            <a:ext cx="3882559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hello@reallygreatsite.com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1076" y="4982849"/>
            <a:ext cx="3882559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61076" y="2737188"/>
            <a:ext cx="3882559" cy="4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 spc="-78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이메일</a:t>
            </a:r>
            <a:r>
              <a:rPr lang="en-US" sz="2600" spc="-78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61076" y="4489455"/>
            <a:ext cx="3882559" cy="4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 spc="-78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웹사이트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8144" y="5681397"/>
            <a:ext cx="4750368" cy="613009"/>
            <a:chOff x="0" y="0"/>
            <a:chExt cx="3494442" cy="450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4442" cy="450939"/>
            </a:xfrm>
            <a:custGeom>
              <a:avLst/>
              <a:gdLst/>
              <a:ahLst/>
              <a:cxnLst/>
              <a:rect r="r" b="b" t="t" l="l"/>
              <a:pathLst>
                <a:path h="450939" w="3494442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anchor="ctr" rtlCol="false" tIns="24384" lIns="24384" bIns="24384" rIns="24384"/>
            <a:lstStyle/>
            <a:p>
              <a:pPr algn="ctr">
                <a:lnSpc>
                  <a:spcPts val="2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67207" y="4002119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1041" y="5761206"/>
            <a:ext cx="42416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www.reallygreatsite.com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529476" y="4161001"/>
            <a:ext cx="5334731" cy="3484015"/>
            <a:chOff x="0" y="0"/>
            <a:chExt cx="62228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423794" y="4161001"/>
            <a:ext cx="5334731" cy="3484015"/>
            <a:chOff x="0" y="0"/>
            <a:chExt cx="62228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4459021" y="4161001"/>
            <a:ext cx="5334731" cy="3484015"/>
            <a:chOff x="0" y="0"/>
            <a:chExt cx="62228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494248" y="4161001"/>
            <a:ext cx="5334731" cy="3484015"/>
            <a:chOff x="0" y="0"/>
            <a:chExt cx="62228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572887" y="4115976"/>
            <a:ext cx="1170319" cy="1338203"/>
          </a:xfrm>
          <a:custGeom>
            <a:avLst/>
            <a:gdLst/>
            <a:ahLst/>
            <a:cxnLst/>
            <a:rect r="r" b="b" t="t" l="l"/>
            <a:pathLst>
              <a:path h="1338203" w="1170319">
                <a:moveTo>
                  <a:pt x="0" y="0"/>
                </a:moveTo>
                <a:lnTo>
                  <a:pt x="1170319" y="0"/>
                </a:lnTo>
                <a:lnTo>
                  <a:pt x="1170319" y="1338203"/>
                </a:lnTo>
                <a:lnTo>
                  <a:pt x="0" y="133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432049" y="4167754"/>
            <a:ext cx="1318219" cy="1212762"/>
          </a:xfrm>
          <a:custGeom>
            <a:avLst/>
            <a:gdLst/>
            <a:ahLst/>
            <a:cxnLst/>
            <a:rect r="r" b="b" t="t" l="l"/>
            <a:pathLst>
              <a:path h="1212762" w="1318219">
                <a:moveTo>
                  <a:pt x="0" y="0"/>
                </a:moveTo>
                <a:lnTo>
                  <a:pt x="1318219" y="0"/>
                </a:lnTo>
                <a:lnTo>
                  <a:pt x="1318219" y="1212761"/>
                </a:lnTo>
                <a:lnTo>
                  <a:pt x="0" y="1212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79517" y="4167754"/>
            <a:ext cx="1234648" cy="1234648"/>
          </a:xfrm>
          <a:custGeom>
            <a:avLst/>
            <a:gdLst/>
            <a:ahLst/>
            <a:cxnLst/>
            <a:rect r="r" b="b" t="t" l="l"/>
            <a:pathLst>
              <a:path h="1234648" w="1234648">
                <a:moveTo>
                  <a:pt x="0" y="0"/>
                </a:moveTo>
                <a:lnTo>
                  <a:pt x="1234648" y="0"/>
                </a:lnTo>
                <a:lnTo>
                  <a:pt x="1234648" y="1234648"/>
                </a:lnTo>
                <a:lnTo>
                  <a:pt x="0" y="1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89869" y="4238486"/>
            <a:ext cx="1188243" cy="1093184"/>
          </a:xfrm>
          <a:custGeom>
            <a:avLst/>
            <a:gdLst/>
            <a:ahLst/>
            <a:cxnLst/>
            <a:rect r="r" b="b" t="t" l="l"/>
            <a:pathLst>
              <a:path h="1093184" w="1188243">
                <a:moveTo>
                  <a:pt x="0" y="0"/>
                </a:moveTo>
                <a:lnTo>
                  <a:pt x="1188243" y="0"/>
                </a:lnTo>
                <a:lnTo>
                  <a:pt x="1188243" y="1093184"/>
                </a:lnTo>
                <a:lnTo>
                  <a:pt x="0" y="1093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30948" y="6574319"/>
            <a:ext cx="1920421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주제선정 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9144" y="6574319"/>
            <a:ext cx="19204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02887" y="6574319"/>
            <a:ext cx="19204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쿼리문 정의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30905" y="6574319"/>
            <a:ext cx="233187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정리 및 마무리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96655" y="1626909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진행과정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7848" y="5959004"/>
            <a:ext cx="286662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60327" y="5959004"/>
            <a:ext cx="27336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38122" y="5959004"/>
            <a:ext cx="28499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26399" y="5959004"/>
            <a:ext cx="294088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4</a:t>
            </a:r>
          </a:p>
        </p:txBody>
      </p:sp>
      <p:sp>
        <p:nvSpPr>
          <p:cNvPr name="AutoShape 28" id="28"/>
          <p:cNvSpPr/>
          <p:nvPr/>
        </p:nvSpPr>
        <p:spPr>
          <a:xfrm>
            <a:off x="4833166" y="6025679"/>
            <a:ext cx="55121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8868394" y="6025679"/>
            <a:ext cx="55121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12903621" y="6025679"/>
            <a:ext cx="55121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16147" y="2323305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6147" y="4088275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6147" y="5853246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6147" y="3205790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6147" y="4970761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6147" y="6735731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6147" y="7618216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39080" y="2278574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상품은 상품번호,상품명,정상가,약정기간,할인금액,월부금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-1년 약정시 10% 할인 , 3년 약정시 20% 할인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9080" y="4043544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9080" y="6691000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9080" y="3161059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구매고객은 후기를 남길 수 있다.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-구매한 상품의 대한 후기 및 별점 (10점만점) 을 줄수있다.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9080" y="5808514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9080" y="4926029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9080" y="7573485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16147" y="8499034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39080" y="8454302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16147" y="1442487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439080" y="1397756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회원가입은 ID,PWD,이름,생년월일,휴대폰번호,주소는 필수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1 .  주제선정 및 요구사항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6913" y="4290700"/>
            <a:ext cx="6774276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일시불 구매나 할부 구매가 부담스러우신 고객님</a:t>
            </a: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신형 가전제품이 출시 될 때 마다 바꾸고 싶으신 고객님</a:t>
            </a: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저렴한 가격으로 렌탈로 이용해보세요!</a:t>
            </a: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as도 최대 3년까지 제공되고</a:t>
            </a: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약정기간 종료 후 반납이 아닌 고객소유!</a:t>
            </a: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냉장고,세탁기,노트북,청소기 등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종류의 가전들이 출시될 때마다 추가됩니다!</a:t>
            </a: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EDR 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6095731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327224" y="1846325"/>
            <a:ext cx="11573483" cy="6475949"/>
          </a:xfrm>
          <a:custGeom>
            <a:avLst/>
            <a:gdLst/>
            <a:ahLst/>
            <a:cxnLst/>
            <a:rect r="r" b="b" t="t" l="l"/>
            <a:pathLst>
              <a:path h="6475949" w="11573483">
                <a:moveTo>
                  <a:pt x="0" y="0"/>
                </a:moveTo>
                <a:lnTo>
                  <a:pt x="11573483" y="0"/>
                </a:lnTo>
                <a:lnTo>
                  <a:pt x="11573483" y="6475949"/>
                </a:lnTo>
                <a:lnTo>
                  <a:pt x="0" y="6475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6095731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55339" y="257203"/>
            <a:ext cx="11177430" cy="4545179"/>
          </a:xfrm>
          <a:custGeom>
            <a:avLst/>
            <a:gdLst/>
            <a:ahLst/>
            <a:cxnLst/>
            <a:rect r="r" b="b" t="t" l="l"/>
            <a:pathLst>
              <a:path h="4545179" w="11177430">
                <a:moveTo>
                  <a:pt x="0" y="0"/>
                </a:moveTo>
                <a:lnTo>
                  <a:pt x="11177430" y="0"/>
                </a:lnTo>
                <a:lnTo>
                  <a:pt x="11177430" y="4545179"/>
                </a:lnTo>
                <a:lnTo>
                  <a:pt x="0" y="454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55339" y="4969076"/>
            <a:ext cx="9931301" cy="4337642"/>
          </a:xfrm>
          <a:custGeom>
            <a:avLst/>
            <a:gdLst/>
            <a:ahLst/>
            <a:cxnLst/>
            <a:rect r="r" b="b" t="t" l="l"/>
            <a:pathLst>
              <a:path h="4337642" w="9931301">
                <a:moveTo>
                  <a:pt x="0" y="0"/>
                </a:moveTo>
                <a:lnTo>
                  <a:pt x="9931301" y="0"/>
                </a:lnTo>
                <a:lnTo>
                  <a:pt x="9931301" y="4337642"/>
                </a:lnTo>
                <a:lnTo>
                  <a:pt x="0" y="433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6095731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37238" y="317061"/>
            <a:ext cx="10934900" cy="4729463"/>
          </a:xfrm>
          <a:custGeom>
            <a:avLst/>
            <a:gdLst/>
            <a:ahLst/>
            <a:cxnLst/>
            <a:rect r="r" b="b" t="t" l="l"/>
            <a:pathLst>
              <a:path h="4729463" w="10934900">
                <a:moveTo>
                  <a:pt x="0" y="0"/>
                </a:moveTo>
                <a:lnTo>
                  <a:pt x="10934901" y="0"/>
                </a:lnTo>
                <a:lnTo>
                  <a:pt x="10934901" y="4729464"/>
                </a:lnTo>
                <a:lnTo>
                  <a:pt x="0" y="4729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1120" y="5369414"/>
            <a:ext cx="11081019" cy="4147813"/>
          </a:xfrm>
          <a:custGeom>
            <a:avLst/>
            <a:gdLst/>
            <a:ahLst/>
            <a:cxnLst/>
            <a:rect r="r" b="b" t="t" l="l"/>
            <a:pathLst>
              <a:path h="4147813" w="11081019">
                <a:moveTo>
                  <a:pt x="0" y="0"/>
                </a:moveTo>
                <a:lnTo>
                  <a:pt x="11081019" y="0"/>
                </a:lnTo>
                <a:lnTo>
                  <a:pt x="11081019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308952"/>
            <a:ext cx="3709960" cy="1889980"/>
          </a:xfrm>
          <a:custGeom>
            <a:avLst/>
            <a:gdLst/>
            <a:ahLst/>
            <a:cxnLst/>
            <a:rect r="r" b="b" t="t" l="l"/>
            <a:pathLst>
              <a:path h="1889980" w="3709960">
                <a:moveTo>
                  <a:pt x="0" y="0"/>
                </a:moveTo>
                <a:lnTo>
                  <a:pt x="3709960" y="0"/>
                </a:lnTo>
                <a:lnTo>
                  <a:pt x="3709960" y="1889980"/>
                </a:lnTo>
                <a:lnTo>
                  <a:pt x="0" y="188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7484" y="604963"/>
            <a:ext cx="9646264" cy="9077075"/>
          </a:xfrm>
          <a:custGeom>
            <a:avLst/>
            <a:gdLst/>
            <a:ahLst/>
            <a:cxnLst/>
            <a:rect r="r" b="b" t="t" l="l"/>
            <a:pathLst>
              <a:path h="9077075" w="9646264">
                <a:moveTo>
                  <a:pt x="0" y="0"/>
                </a:moveTo>
                <a:lnTo>
                  <a:pt x="9646264" y="0"/>
                </a:lnTo>
                <a:lnTo>
                  <a:pt x="9646264" y="9077074"/>
                </a:lnTo>
                <a:lnTo>
                  <a:pt x="0" y="9077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16136" y="5429090"/>
            <a:ext cx="3402035" cy="2268023"/>
          </a:xfrm>
          <a:custGeom>
            <a:avLst/>
            <a:gdLst/>
            <a:ahLst/>
            <a:cxnLst/>
            <a:rect r="r" b="b" t="t" l="l"/>
            <a:pathLst>
              <a:path h="2268023" w="3402035">
                <a:moveTo>
                  <a:pt x="0" y="0"/>
                </a:moveTo>
                <a:lnTo>
                  <a:pt x="3402035" y="0"/>
                </a:lnTo>
                <a:lnTo>
                  <a:pt x="3402035" y="2268023"/>
                </a:lnTo>
                <a:lnTo>
                  <a:pt x="0" y="226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77948" y="1028700"/>
            <a:ext cx="11582723" cy="8232488"/>
          </a:xfrm>
          <a:custGeom>
            <a:avLst/>
            <a:gdLst/>
            <a:ahLst/>
            <a:cxnLst/>
            <a:rect r="r" b="b" t="t" l="l"/>
            <a:pathLst>
              <a:path h="8232488" w="11582723">
                <a:moveTo>
                  <a:pt x="0" y="0"/>
                </a:moveTo>
                <a:lnTo>
                  <a:pt x="11582723" y="0"/>
                </a:lnTo>
                <a:lnTo>
                  <a:pt x="11582723" y="8232488"/>
                </a:lnTo>
                <a:lnTo>
                  <a:pt x="0" y="823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318392"/>
            <a:ext cx="4657607" cy="2031842"/>
          </a:xfrm>
          <a:custGeom>
            <a:avLst/>
            <a:gdLst/>
            <a:ahLst/>
            <a:cxnLst/>
            <a:rect r="r" b="b" t="t" l="l"/>
            <a:pathLst>
              <a:path h="2031842" w="4657607">
                <a:moveTo>
                  <a:pt x="0" y="0"/>
                </a:moveTo>
                <a:lnTo>
                  <a:pt x="4657607" y="0"/>
                </a:lnTo>
                <a:lnTo>
                  <a:pt x="4657607" y="2031842"/>
                </a:lnTo>
                <a:lnTo>
                  <a:pt x="0" y="203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0717" y="1768148"/>
            <a:ext cx="11368783" cy="6781203"/>
          </a:xfrm>
          <a:custGeom>
            <a:avLst/>
            <a:gdLst/>
            <a:ahLst/>
            <a:cxnLst/>
            <a:rect r="r" b="b" t="t" l="l"/>
            <a:pathLst>
              <a:path h="6781203" w="11368783">
                <a:moveTo>
                  <a:pt x="0" y="0"/>
                </a:moveTo>
                <a:lnTo>
                  <a:pt x="11368783" y="0"/>
                </a:lnTo>
                <a:lnTo>
                  <a:pt x="11368783" y="6781203"/>
                </a:lnTo>
                <a:lnTo>
                  <a:pt x="0" y="678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43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DAGP9asIWVs</dc:identifier>
  <dcterms:modified xsi:type="dcterms:W3CDTF">2011-08-01T06:04:30Z</dcterms:modified>
  <cp:revision>1</cp:revision>
  <dc:title>블랙 화이트 깔끔한 미니멀 라인 아이콘 회사 기업 문화 전략 프리젠테이션</dc:title>
</cp:coreProperties>
</file>